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4"/>
    <p:penClr>
      <a:srgbClr val="FF0000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-120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95691C-8FB1-4247-8285-D0A4890EA637}" type="doc">
      <dgm:prSet loTypeId="urn:microsoft.com/office/officeart/2005/8/layout/matrix1" loCatId="matrix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6D09004-F724-45BA-876C-003012F04FC3}">
      <dgm:prSet phldrT="[Text]" custT="1"/>
      <dgm:spPr/>
      <dgm:t>
        <a:bodyPr/>
        <a:lstStyle/>
        <a:p>
          <a:r>
            <a:rPr lang="en-US" sz="2800" b="1"/>
            <a:t>Common Elements</a:t>
          </a:r>
        </a:p>
        <a:p>
          <a:endParaRPr lang="en-US" sz="2800" b="1"/>
        </a:p>
        <a:p>
          <a:endParaRPr lang="en-US" sz="2800" b="1"/>
        </a:p>
      </dgm:t>
    </dgm:pt>
    <dgm:pt modelId="{CE29D7BE-A003-47AE-B3D7-265B5CACA2D6}" type="parTrans" cxnId="{BE0C73BA-86C8-4671-8704-3BD1874B5471}">
      <dgm:prSet/>
      <dgm:spPr/>
      <dgm:t>
        <a:bodyPr/>
        <a:lstStyle/>
        <a:p>
          <a:endParaRPr lang="en-US"/>
        </a:p>
      </dgm:t>
    </dgm:pt>
    <dgm:pt modelId="{DD2CE7C4-2CD6-4DB3-B8BA-6CFC959FDAB8}" type="sibTrans" cxnId="{BE0C73BA-86C8-4671-8704-3BD1874B5471}">
      <dgm:prSet/>
      <dgm:spPr/>
      <dgm:t>
        <a:bodyPr/>
        <a:lstStyle/>
        <a:p>
          <a:endParaRPr lang="en-US"/>
        </a:p>
      </dgm:t>
    </dgm:pt>
    <dgm:pt modelId="{2DD42956-32A0-476C-91E4-ADEC1A3B48D0}">
      <dgm:prSet phldrT="[Text]" custT="1"/>
      <dgm:spPr/>
      <dgm:t>
        <a:bodyPr/>
        <a:lstStyle/>
        <a:p>
          <a:pPr algn="l"/>
          <a:r>
            <a: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MYTHS</a:t>
          </a:r>
        </a:p>
        <a:p>
          <a:pPr algn="ctr"/>
          <a:endParaRPr lang="en-US" sz="2800" b="1" dirty="0"/>
        </a:p>
        <a:p>
          <a:pPr algn="ctr"/>
          <a:endParaRPr lang="en-US" sz="2800" b="1" dirty="0"/>
        </a:p>
      </dgm:t>
    </dgm:pt>
    <dgm:pt modelId="{693AF0B1-4DCF-4DB4-91AD-FAAA2B15A4D1}" type="parTrans" cxnId="{B87FE5CC-8732-4685-A6A1-0A2CE915D2D0}">
      <dgm:prSet/>
      <dgm:spPr/>
      <dgm:t>
        <a:bodyPr/>
        <a:lstStyle/>
        <a:p>
          <a:endParaRPr lang="en-US"/>
        </a:p>
      </dgm:t>
    </dgm:pt>
    <dgm:pt modelId="{D6EA7D96-E498-45A4-808D-52F8BE91A626}" type="sibTrans" cxnId="{B87FE5CC-8732-4685-A6A1-0A2CE915D2D0}">
      <dgm:prSet/>
      <dgm:spPr/>
      <dgm:t>
        <a:bodyPr/>
        <a:lstStyle/>
        <a:p>
          <a:endParaRPr lang="en-US"/>
        </a:p>
      </dgm:t>
    </dgm:pt>
    <dgm:pt modelId="{2CFD5031-3B87-4138-8A7A-1682DE292B90}">
      <dgm:prSet phldrT="[Text]" custT="1"/>
      <dgm:spPr/>
      <dgm:t>
        <a:bodyPr/>
        <a:lstStyle/>
        <a:p>
          <a:pPr algn="r"/>
          <a:r>
            <a: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TALL TALES</a:t>
          </a:r>
          <a:endParaRPr 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ctr"/>
          <a:endParaRPr lang="en-US" sz="2800" b="1" dirty="0"/>
        </a:p>
        <a:p>
          <a:pPr algn="ctr"/>
          <a:endParaRPr lang="en-US" sz="2800" b="1" dirty="0"/>
        </a:p>
      </dgm:t>
    </dgm:pt>
    <dgm:pt modelId="{37D0F0DB-DCDA-4DFA-B2A0-F1960FD811CD}" type="parTrans" cxnId="{13DE15F7-8B7C-4F87-972A-E20A896DA3A9}">
      <dgm:prSet/>
      <dgm:spPr/>
      <dgm:t>
        <a:bodyPr/>
        <a:lstStyle/>
        <a:p>
          <a:endParaRPr lang="en-US"/>
        </a:p>
      </dgm:t>
    </dgm:pt>
    <dgm:pt modelId="{B127D5A2-D66D-4E01-86A0-12300DD4A1BF}" type="sibTrans" cxnId="{13DE15F7-8B7C-4F87-972A-E20A896DA3A9}">
      <dgm:prSet/>
      <dgm:spPr/>
      <dgm:t>
        <a:bodyPr/>
        <a:lstStyle/>
        <a:p>
          <a:endParaRPr lang="en-US"/>
        </a:p>
      </dgm:t>
    </dgm:pt>
    <dgm:pt modelId="{68806223-E00C-4C60-8860-6E6230BFCA2A}">
      <dgm:prSet phldrT="[Text]" custT="1"/>
      <dgm:spPr/>
      <dgm:t>
        <a:bodyPr/>
        <a:lstStyle/>
        <a:p>
          <a:pPr algn="l"/>
          <a:endParaRPr lang="en-US" sz="2800" b="1" dirty="0" smtClean="0"/>
        </a:p>
        <a:p>
          <a:pPr algn="l"/>
          <a:r>
            <a: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FABLES</a:t>
          </a:r>
          <a:endParaRPr 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l"/>
          <a:endParaRPr lang="en-US" sz="2800" b="1" dirty="0"/>
        </a:p>
        <a:p>
          <a:pPr algn="ctr"/>
          <a:endParaRPr lang="en-US" sz="2800" b="1" dirty="0"/>
        </a:p>
        <a:p>
          <a:pPr algn="ctr"/>
          <a:endParaRPr lang="en-US" sz="2800" b="1" dirty="0"/>
        </a:p>
        <a:p>
          <a:pPr algn="ctr"/>
          <a:endParaRPr lang="en-US" sz="2800" b="1" dirty="0"/>
        </a:p>
        <a:p>
          <a:pPr algn="l"/>
          <a:endParaRPr lang="en-US" sz="2800" b="1" dirty="0"/>
        </a:p>
      </dgm:t>
    </dgm:pt>
    <dgm:pt modelId="{1CA886F1-19F9-4807-AC02-77296159519A}" type="parTrans" cxnId="{B3F01C91-DD3F-4FA3-B067-2B6613C7F3AE}">
      <dgm:prSet/>
      <dgm:spPr/>
      <dgm:t>
        <a:bodyPr/>
        <a:lstStyle/>
        <a:p>
          <a:endParaRPr lang="en-US"/>
        </a:p>
      </dgm:t>
    </dgm:pt>
    <dgm:pt modelId="{9686CC0C-BFA8-412C-BD94-5660936D5377}" type="sibTrans" cxnId="{B3F01C91-DD3F-4FA3-B067-2B6613C7F3AE}">
      <dgm:prSet/>
      <dgm:spPr/>
      <dgm:t>
        <a:bodyPr/>
        <a:lstStyle/>
        <a:p>
          <a:endParaRPr lang="en-US"/>
        </a:p>
      </dgm:t>
    </dgm:pt>
    <dgm:pt modelId="{862D1B53-7E61-4668-869F-3DBFEA42D31F}">
      <dgm:prSet phldrT="[Text]" custT="1"/>
      <dgm:spPr/>
      <dgm:t>
        <a:bodyPr/>
        <a:lstStyle/>
        <a:p>
          <a:pPr algn="r"/>
          <a:endParaRPr lang="en-US" sz="2800" b="1" dirty="0" smtClean="0"/>
        </a:p>
        <a:p>
          <a:pPr algn="r"/>
          <a:r>
            <a: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LEGENDS</a:t>
          </a:r>
          <a:endParaRPr 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ctr"/>
          <a:endParaRPr lang="en-US" sz="2800" b="1" dirty="0"/>
        </a:p>
        <a:p>
          <a:pPr algn="ctr"/>
          <a:endParaRPr lang="en-US" sz="2800" b="1" dirty="0"/>
        </a:p>
        <a:p>
          <a:pPr algn="ctr"/>
          <a:endParaRPr lang="en-US" sz="2800" b="1" dirty="0"/>
        </a:p>
        <a:p>
          <a:pPr algn="ctr"/>
          <a:endParaRPr lang="en-US" sz="2800" b="1" dirty="0"/>
        </a:p>
        <a:p>
          <a:pPr algn="r"/>
          <a:endParaRPr lang="en-US" sz="2800" b="1" dirty="0"/>
        </a:p>
      </dgm:t>
    </dgm:pt>
    <dgm:pt modelId="{0686A4DA-4D83-4A7D-8609-0901B7BAA4AA}" type="parTrans" cxnId="{06721FCE-1AF6-4D23-9206-8D9B00DBFE9C}">
      <dgm:prSet/>
      <dgm:spPr/>
      <dgm:t>
        <a:bodyPr/>
        <a:lstStyle/>
        <a:p>
          <a:endParaRPr lang="en-US"/>
        </a:p>
      </dgm:t>
    </dgm:pt>
    <dgm:pt modelId="{FB5F2048-7004-41BA-B08E-6DFA4A7C0818}" type="sibTrans" cxnId="{06721FCE-1AF6-4D23-9206-8D9B00DBFE9C}">
      <dgm:prSet/>
      <dgm:spPr/>
      <dgm:t>
        <a:bodyPr/>
        <a:lstStyle/>
        <a:p>
          <a:endParaRPr lang="en-US"/>
        </a:p>
      </dgm:t>
    </dgm:pt>
    <dgm:pt modelId="{56EF3766-E241-450E-B154-C0136D783D2C}" type="pres">
      <dgm:prSet presAssocID="{5195691C-8FB1-4247-8285-D0A4890EA637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5953A5-52EE-4222-B13E-061A5D69E347}" type="pres">
      <dgm:prSet presAssocID="{5195691C-8FB1-4247-8285-D0A4890EA637}" presName="matrix" presStyleCnt="0"/>
      <dgm:spPr/>
      <dgm:t>
        <a:bodyPr/>
        <a:lstStyle/>
        <a:p>
          <a:endParaRPr lang="en-US"/>
        </a:p>
      </dgm:t>
    </dgm:pt>
    <dgm:pt modelId="{C1504630-8732-4475-B0DB-962C1D58B1B6}" type="pres">
      <dgm:prSet presAssocID="{5195691C-8FB1-4247-8285-D0A4890EA637}" presName="tile1" presStyleLbl="node1" presStyleIdx="0" presStyleCnt="4" custLinFactNeighborX="0" custLinFactNeighborY="0"/>
      <dgm:spPr/>
      <dgm:t>
        <a:bodyPr/>
        <a:lstStyle/>
        <a:p>
          <a:endParaRPr lang="en-US"/>
        </a:p>
      </dgm:t>
    </dgm:pt>
    <dgm:pt modelId="{BB72E03C-B269-4097-BE02-826F83EBD142}" type="pres">
      <dgm:prSet presAssocID="{5195691C-8FB1-4247-8285-D0A4890EA63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5A243-CD08-424F-AF86-DAF8421938F6}" type="pres">
      <dgm:prSet presAssocID="{5195691C-8FB1-4247-8285-D0A4890EA637}" presName="tile2" presStyleLbl="node1" presStyleIdx="1" presStyleCnt="4"/>
      <dgm:spPr/>
      <dgm:t>
        <a:bodyPr/>
        <a:lstStyle/>
        <a:p>
          <a:endParaRPr lang="en-US"/>
        </a:p>
      </dgm:t>
    </dgm:pt>
    <dgm:pt modelId="{2088B13A-7AE8-484C-B52F-FE193267DD0F}" type="pres">
      <dgm:prSet presAssocID="{5195691C-8FB1-4247-8285-D0A4890EA63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A1BE7A-3F3B-4007-9C62-B3EB27812BF8}" type="pres">
      <dgm:prSet presAssocID="{5195691C-8FB1-4247-8285-D0A4890EA637}" presName="tile3" presStyleLbl="node1" presStyleIdx="2" presStyleCnt="4"/>
      <dgm:spPr/>
      <dgm:t>
        <a:bodyPr/>
        <a:lstStyle/>
        <a:p>
          <a:endParaRPr lang="en-US"/>
        </a:p>
      </dgm:t>
    </dgm:pt>
    <dgm:pt modelId="{2C30A587-0140-4CA0-BE87-164ECF41941F}" type="pres">
      <dgm:prSet presAssocID="{5195691C-8FB1-4247-8285-D0A4890EA63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6DF2B3-A00E-4108-8A8E-0F4B2F03518B}" type="pres">
      <dgm:prSet presAssocID="{5195691C-8FB1-4247-8285-D0A4890EA637}" presName="tile4" presStyleLbl="node1" presStyleIdx="3" presStyleCnt="4" custAng="0"/>
      <dgm:spPr/>
      <dgm:t>
        <a:bodyPr/>
        <a:lstStyle/>
        <a:p>
          <a:endParaRPr lang="en-US"/>
        </a:p>
      </dgm:t>
    </dgm:pt>
    <dgm:pt modelId="{AD9C6096-8C03-438B-BDD6-F5AD56C4B041}" type="pres">
      <dgm:prSet presAssocID="{5195691C-8FB1-4247-8285-D0A4890EA63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4CB868-C804-44B6-BE10-569188118BA4}" type="pres">
      <dgm:prSet presAssocID="{5195691C-8FB1-4247-8285-D0A4890EA637}" presName="centerTile" presStyleLbl="fgShp" presStyleIdx="0" presStyleCnt="1" custScaleX="138456" custScaleY="14554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BE0C73BA-86C8-4671-8704-3BD1874B5471}" srcId="{5195691C-8FB1-4247-8285-D0A4890EA637}" destId="{F6D09004-F724-45BA-876C-003012F04FC3}" srcOrd="0" destOrd="0" parTransId="{CE29D7BE-A003-47AE-B3D7-265B5CACA2D6}" sibTransId="{DD2CE7C4-2CD6-4DB3-B8BA-6CFC959FDAB8}"/>
    <dgm:cxn modelId="{13DE15F7-8B7C-4F87-972A-E20A896DA3A9}" srcId="{F6D09004-F724-45BA-876C-003012F04FC3}" destId="{2CFD5031-3B87-4138-8A7A-1682DE292B90}" srcOrd="1" destOrd="0" parTransId="{37D0F0DB-DCDA-4DFA-B2A0-F1960FD811CD}" sibTransId="{B127D5A2-D66D-4E01-86A0-12300DD4A1BF}"/>
    <dgm:cxn modelId="{7C7CAC88-94CE-4A54-893C-877436BAA0DB}" type="presOf" srcId="{862D1B53-7E61-4668-869F-3DBFEA42D31F}" destId="{AD9C6096-8C03-438B-BDD6-F5AD56C4B041}" srcOrd="1" destOrd="0" presId="urn:microsoft.com/office/officeart/2005/8/layout/matrix1"/>
    <dgm:cxn modelId="{BB1E07D8-45D9-4496-AC3E-396264CF9517}" type="presOf" srcId="{2CFD5031-3B87-4138-8A7A-1682DE292B90}" destId="{72D5A243-CD08-424F-AF86-DAF8421938F6}" srcOrd="0" destOrd="0" presId="urn:microsoft.com/office/officeart/2005/8/layout/matrix1"/>
    <dgm:cxn modelId="{9A1B75F1-1CC4-4C3E-BE36-D4D20E5D0B06}" type="presOf" srcId="{68806223-E00C-4C60-8860-6E6230BFCA2A}" destId="{EBA1BE7A-3F3B-4007-9C62-B3EB27812BF8}" srcOrd="0" destOrd="0" presId="urn:microsoft.com/office/officeart/2005/8/layout/matrix1"/>
    <dgm:cxn modelId="{B87FE5CC-8732-4685-A6A1-0A2CE915D2D0}" srcId="{F6D09004-F724-45BA-876C-003012F04FC3}" destId="{2DD42956-32A0-476C-91E4-ADEC1A3B48D0}" srcOrd="0" destOrd="0" parTransId="{693AF0B1-4DCF-4DB4-91AD-FAAA2B15A4D1}" sibTransId="{D6EA7D96-E498-45A4-808D-52F8BE91A626}"/>
    <dgm:cxn modelId="{226657FC-E950-44DC-A047-97B6BD8E1E06}" type="presOf" srcId="{862D1B53-7E61-4668-869F-3DBFEA42D31F}" destId="{0A6DF2B3-A00E-4108-8A8E-0F4B2F03518B}" srcOrd="0" destOrd="0" presId="urn:microsoft.com/office/officeart/2005/8/layout/matrix1"/>
    <dgm:cxn modelId="{74A43867-B2D3-4EC2-9DB3-2260E3E8C4D3}" type="presOf" srcId="{5195691C-8FB1-4247-8285-D0A4890EA637}" destId="{56EF3766-E241-450E-B154-C0136D783D2C}" srcOrd="0" destOrd="0" presId="urn:microsoft.com/office/officeart/2005/8/layout/matrix1"/>
    <dgm:cxn modelId="{B3F01C91-DD3F-4FA3-B067-2B6613C7F3AE}" srcId="{F6D09004-F724-45BA-876C-003012F04FC3}" destId="{68806223-E00C-4C60-8860-6E6230BFCA2A}" srcOrd="2" destOrd="0" parTransId="{1CA886F1-19F9-4807-AC02-77296159519A}" sibTransId="{9686CC0C-BFA8-412C-BD94-5660936D5377}"/>
    <dgm:cxn modelId="{4D090F7A-C560-4C57-9E49-5D00F7186319}" type="presOf" srcId="{2DD42956-32A0-476C-91E4-ADEC1A3B48D0}" destId="{BB72E03C-B269-4097-BE02-826F83EBD142}" srcOrd="1" destOrd="0" presId="urn:microsoft.com/office/officeart/2005/8/layout/matrix1"/>
    <dgm:cxn modelId="{A022AE9D-138B-433D-9D57-2FFF6E0CF28A}" type="presOf" srcId="{F6D09004-F724-45BA-876C-003012F04FC3}" destId="{004CB868-C804-44B6-BE10-569188118BA4}" srcOrd="0" destOrd="0" presId="urn:microsoft.com/office/officeart/2005/8/layout/matrix1"/>
    <dgm:cxn modelId="{5F6D34D1-DCCD-470F-BBA8-21BC5B33022A}" type="presOf" srcId="{2DD42956-32A0-476C-91E4-ADEC1A3B48D0}" destId="{C1504630-8732-4475-B0DB-962C1D58B1B6}" srcOrd="0" destOrd="0" presId="urn:microsoft.com/office/officeart/2005/8/layout/matrix1"/>
    <dgm:cxn modelId="{5A4E17EC-D3EF-4782-BCD2-C920D5B0625B}" type="presOf" srcId="{68806223-E00C-4C60-8860-6E6230BFCA2A}" destId="{2C30A587-0140-4CA0-BE87-164ECF41941F}" srcOrd="1" destOrd="0" presId="urn:microsoft.com/office/officeart/2005/8/layout/matrix1"/>
    <dgm:cxn modelId="{5D920F4F-1A20-4BB2-8DF3-CFC94F80F69C}" type="presOf" srcId="{2CFD5031-3B87-4138-8A7A-1682DE292B90}" destId="{2088B13A-7AE8-484C-B52F-FE193267DD0F}" srcOrd="1" destOrd="0" presId="urn:microsoft.com/office/officeart/2005/8/layout/matrix1"/>
    <dgm:cxn modelId="{06721FCE-1AF6-4D23-9206-8D9B00DBFE9C}" srcId="{F6D09004-F724-45BA-876C-003012F04FC3}" destId="{862D1B53-7E61-4668-869F-3DBFEA42D31F}" srcOrd="3" destOrd="0" parTransId="{0686A4DA-4D83-4A7D-8609-0901B7BAA4AA}" sibTransId="{FB5F2048-7004-41BA-B08E-6DFA4A7C0818}"/>
    <dgm:cxn modelId="{19A9DE58-09DB-4ED8-B66E-D3A6CF6F9313}" type="presParOf" srcId="{56EF3766-E241-450E-B154-C0136D783D2C}" destId="{635953A5-52EE-4222-B13E-061A5D69E347}" srcOrd="0" destOrd="0" presId="urn:microsoft.com/office/officeart/2005/8/layout/matrix1"/>
    <dgm:cxn modelId="{47E103EE-905C-4FE7-ABB4-F947D11BAA73}" type="presParOf" srcId="{635953A5-52EE-4222-B13E-061A5D69E347}" destId="{C1504630-8732-4475-B0DB-962C1D58B1B6}" srcOrd="0" destOrd="0" presId="urn:microsoft.com/office/officeart/2005/8/layout/matrix1"/>
    <dgm:cxn modelId="{786CE392-8249-4FF1-88F1-1C91C4A786FC}" type="presParOf" srcId="{635953A5-52EE-4222-B13E-061A5D69E347}" destId="{BB72E03C-B269-4097-BE02-826F83EBD142}" srcOrd="1" destOrd="0" presId="urn:microsoft.com/office/officeart/2005/8/layout/matrix1"/>
    <dgm:cxn modelId="{F6FA989C-1222-4376-A372-9BEC50372C09}" type="presParOf" srcId="{635953A5-52EE-4222-B13E-061A5D69E347}" destId="{72D5A243-CD08-424F-AF86-DAF8421938F6}" srcOrd="2" destOrd="0" presId="urn:microsoft.com/office/officeart/2005/8/layout/matrix1"/>
    <dgm:cxn modelId="{46721D3D-E771-484C-91A7-D657F8F0F660}" type="presParOf" srcId="{635953A5-52EE-4222-B13E-061A5D69E347}" destId="{2088B13A-7AE8-484C-B52F-FE193267DD0F}" srcOrd="3" destOrd="0" presId="urn:microsoft.com/office/officeart/2005/8/layout/matrix1"/>
    <dgm:cxn modelId="{C7018C51-35E4-4B1A-A638-A1E74E989994}" type="presParOf" srcId="{635953A5-52EE-4222-B13E-061A5D69E347}" destId="{EBA1BE7A-3F3B-4007-9C62-B3EB27812BF8}" srcOrd="4" destOrd="0" presId="urn:microsoft.com/office/officeart/2005/8/layout/matrix1"/>
    <dgm:cxn modelId="{63A0B5D6-5C7C-4CE8-AA86-D86D1FF3C2D0}" type="presParOf" srcId="{635953A5-52EE-4222-B13E-061A5D69E347}" destId="{2C30A587-0140-4CA0-BE87-164ECF41941F}" srcOrd="5" destOrd="0" presId="urn:microsoft.com/office/officeart/2005/8/layout/matrix1"/>
    <dgm:cxn modelId="{4B5E19A1-33CF-4861-9AA6-719BDF4F32C3}" type="presParOf" srcId="{635953A5-52EE-4222-B13E-061A5D69E347}" destId="{0A6DF2B3-A00E-4108-8A8E-0F4B2F03518B}" srcOrd="6" destOrd="0" presId="urn:microsoft.com/office/officeart/2005/8/layout/matrix1"/>
    <dgm:cxn modelId="{BD454088-5567-4721-A23B-6414C2CD30EC}" type="presParOf" srcId="{635953A5-52EE-4222-B13E-061A5D69E347}" destId="{AD9C6096-8C03-438B-BDD6-F5AD56C4B041}" srcOrd="7" destOrd="0" presId="urn:microsoft.com/office/officeart/2005/8/layout/matrix1"/>
    <dgm:cxn modelId="{51C1B5B7-C718-4C5C-A402-10BA9152A864}" type="presParOf" srcId="{56EF3766-E241-450E-B154-C0136D783D2C}" destId="{004CB868-C804-44B6-BE10-569188118BA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504630-8732-4475-B0DB-962C1D58B1B6}">
      <dsp:nvSpPr>
        <dsp:cNvPr id="0" name=""/>
        <dsp:cNvSpPr/>
      </dsp:nvSpPr>
      <dsp:spPr>
        <a:xfrm rot="16200000">
          <a:off x="899360" y="-899360"/>
          <a:ext cx="2382253" cy="4180974"/>
        </a:xfrm>
        <a:prstGeom prst="round1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MYTHS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/>
        </a:p>
      </dsp:txBody>
      <dsp:txXfrm rot="16200000">
        <a:off x="1197142" y="-1197142"/>
        <a:ext cx="1786689" cy="4180974"/>
      </dsp:txXfrm>
    </dsp:sp>
    <dsp:sp modelId="{72D5A243-CD08-424F-AF86-DAF8421938F6}">
      <dsp:nvSpPr>
        <dsp:cNvPr id="0" name=""/>
        <dsp:cNvSpPr/>
      </dsp:nvSpPr>
      <dsp:spPr>
        <a:xfrm>
          <a:off x="4180974" y="0"/>
          <a:ext cx="4180974" cy="2382253"/>
        </a:xfrm>
        <a:prstGeom prst="round1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TALL TALES</a:t>
          </a:r>
          <a:endParaRPr lang="en-US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/>
        </a:p>
      </dsp:txBody>
      <dsp:txXfrm>
        <a:off x="4180974" y="0"/>
        <a:ext cx="4180974" cy="1786689"/>
      </dsp:txXfrm>
    </dsp:sp>
    <dsp:sp modelId="{EBA1BE7A-3F3B-4007-9C62-B3EB27812BF8}">
      <dsp:nvSpPr>
        <dsp:cNvPr id="0" name=""/>
        <dsp:cNvSpPr/>
      </dsp:nvSpPr>
      <dsp:spPr>
        <a:xfrm rot="10800000">
          <a:off x="0" y="2382253"/>
          <a:ext cx="4180974" cy="2382253"/>
        </a:xfrm>
        <a:prstGeom prst="round1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FABLES</a:t>
          </a:r>
          <a:endParaRPr lang="en-US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/>
        </a:p>
      </dsp:txBody>
      <dsp:txXfrm rot="10800000">
        <a:off x="0" y="2977816"/>
        <a:ext cx="4180974" cy="1786689"/>
      </dsp:txXfrm>
    </dsp:sp>
    <dsp:sp modelId="{0A6DF2B3-A00E-4108-8A8E-0F4B2F03518B}">
      <dsp:nvSpPr>
        <dsp:cNvPr id="0" name=""/>
        <dsp:cNvSpPr/>
      </dsp:nvSpPr>
      <dsp:spPr>
        <a:xfrm rot="5400000">
          <a:off x="5080334" y="1482892"/>
          <a:ext cx="2382253" cy="4180974"/>
        </a:xfrm>
        <a:prstGeom prst="round1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 smtClean="0"/>
        </a:p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LEGENDS</a:t>
          </a:r>
          <a:endParaRPr lang="en-US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/>
        </a:p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/>
        </a:p>
      </dsp:txBody>
      <dsp:txXfrm rot="5400000">
        <a:off x="5378116" y="1780674"/>
        <a:ext cx="1786689" cy="4180974"/>
      </dsp:txXfrm>
    </dsp:sp>
    <dsp:sp modelId="{004CB868-C804-44B6-BE10-569188118BA4}">
      <dsp:nvSpPr>
        <dsp:cNvPr id="0" name=""/>
        <dsp:cNvSpPr/>
      </dsp:nvSpPr>
      <dsp:spPr>
        <a:xfrm>
          <a:off x="2444331" y="1515434"/>
          <a:ext cx="3473285" cy="1733636"/>
        </a:xfrm>
        <a:prstGeom prst="roundRect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tint val="4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/>
            <a:t>Common Elements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/>
        </a:p>
      </dsp:txBody>
      <dsp:txXfrm>
        <a:off x="2444331" y="1515434"/>
        <a:ext cx="3473285" cy="17336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p:transition spd="slow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slow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ransition spd="slow">
    <p:dissolv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FOLKLORE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Myths, Fables, Tall Tales, Legends</a:t>
            </a:r>
          </a:p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What’s the difference?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5241217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92091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FOLKLORE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12891"/>
            <a:ext cx="8596668" cy="432847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By giving voice to their cultural heritage, storytellers keep the past alive.</a:t>
            </a:r>
          </a:p>
          <a:p>
            <a:endParaRPr lang="en-US" sz="2400" dirty="0" smtClean="0"/>
          </a:p>
          <a:p>
            <a:r>
              <a:rPr lang="en-US" sz="2400" dirty="0" smtClean="0"/>
              <a:t>Even cultures that vanished centuries ago can seem to live on as long as their tales are passed on to new listeners.</a:t>
            </a:r>
          </a:p>
          <a:p>
            <a:endParaRPr lang="en-US" sz="2400" dirty="0" smtClean="0"/>
          </a:p>
          <a:p>
            <a:r>
              <a:rPr lang="en-US" sz="2400" dirty="0" smtClean="0"/>
              <a:t>These tales from cultures around the world make up what is called the oral tradition.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443350225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92091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FOLKLORE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12891"/>
            <a:ext cx="8596668" cy="432847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There are varied types of folklore, such as…</a:t>
            </a:r>
          </a:p>
          <a:p>
            <a:pPr lvl="1"/>
            <a:r>
              <a:rPr lang="en-US" sz="2800" b="1" dirty="0" smtClean="0"/>
              <a:t>MYTHS</a:t>
            </a:r>
          </a:p>
          <a:p>
            <a:pPr lvl="1"/>
            <a:r>
              <a:rPr lang="en-US" sz="2800" b="1" dirty="0" smtClean="0"/>
              <a:t>LEGENDS</a:t>
            </a:r>
          </a:p>
          <a:p>
            <a:pPr lvl="1"/>
            <a:r>
              <a:rPr lang="en-US" sz="2800" b="1" dirty="0" smtClean="0"/>
              <a:t>FABLES</a:t>
            </a:r>
          </a:p>
          <a:p>
            <a:pPr lvl="1"/>
            <a:r>
              <a:rPr lang="en-US" sz="2800" b="1" dirty="0" smtClean="0"/>
              <a:t>TALL TALES</a:t>
            </a:r>
          </a:p>
          <a:p>
            <a:pPr lvl="1"/>
            <a:r>
              <a:rPr lang="en-US" sz="2000" dirty="0" smtClean="0"/>
              <a:t>and more</a:t>
            </a:r>
          </a:p>
          <a:p>
            <a:endParaRPr lang="en-US" sz="2400" dirty="0" smtClean="0"/>
          </a:p>
          <a:p>
            <a:r>
              <a:rPr lang="en-US" sz="2400" dirty="0" smtClean="0"/>
              <a:t>All folklore contains some common elements</a:t>
            </a:r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1443350225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92091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FOLKLORE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12891"/>
            <a:ext cx="8596668" cy="4328472"/>
          </a:xfrm>
        </p:spPr>
        <p:txBody>
          <a:bodyPr>
            <a:normAutofit/>
          </a:bodyPr>
          <a:lstStyle/>
          <a:p>
            <a:pPr lvl="1"/>
            <a:endParaRPr lang="en-US" sz="2000" dirty="0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938462" y="1515979"/>
          <a:ext cx="8361948" cy="4764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15236" y="2136273"/>
            <a:ext cx="3657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 Attempt to answer basic questions about the world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Are considered truthful by their originators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Usually have a hero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3344779" y="3609473"/>
            <a:ext cx="36576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Keep the past alive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Teach lessons about human behavior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Reveal the values of the society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5311465" y="2092730"/>
            <a:ext cx="365760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A greatly exaggerated tale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Usually focuses on a hero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384036" y="4835930"/>
            <a:ext cx="3657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Are considered factual by those who tell them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May be based on facts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Are usually set in the past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015236" y="4806902"/>
            <a:ext cx="365760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Short tales that illustrate morals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Have characters that are animals</a:t>
            </a:r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1443350225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</TotalTime>
  <Words>171</Words>
  <Application>Microsoft Office PowerPoint</Application>
  <PresentationFormat>Custom</PresentationFormat>
  <Paragraphs>45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Facet</vt:lpstr>
      <vt:lpstr>FOLKLORE</vt:lpstr>
      <vt:lpstr>FOLKLORE</vt:lpstr>
      <vt:lpstr>FOLKLORE</vt:lpstr>
      <vt:lpstr>FOLKLORE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FOLKLORE</dc:title>
  <dc:creator>Beth Powers</dc:creator>
  <cp:lastModifiedBy>bapowers</cp:lastModifiedBy>
  <cp:revision>5</cp:revision>
  <dcterms:created xsi:type="dcterms:W3CDTF">2015-03-11T15:57:32Z</dcterms:created>
  <dcterms:modified xsi:type="dcterms:W3CDTF">2015-03-19T23:12:21Z</dcterms:modified>
</cp:coreProperties>
</file>