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8" r:id="rId3"/>
    <p:sldId id="279" r:id="rId4"/>
    <p:sldId id="265" r:id="rId5"/>
    <p:sldId id="264" r:id="rId6"/>
    <p:sldId id="260" r:id="rId7"/>
    <p:sldId id="263" r:id="rId8"/>
    <p:sldId id="271" r:id="rId9"/>
    <p:sldId id="259" r:id="rId10"/>
    <p:sldId id="266" r:id="rId11"/>
    <p:sldId id="261" r:id="rId12"/>
    <p:sldId id="258" r:id="rId13"/>
    <p:sldId id="267" r:id="rId14"/>
    <p:sldId id="262" r:id="rId15"/>
    <p:sldId id="277" r:id="rId16"/>
    <p:sldId id="269" r:id="rId17"/>
    <p:sldId id="274" r:id="rId18"/>
    <p:sldId id="270" r:id="rId19"/>
    <p:sldId id="268" r:id="rId20"/>
    <p:sldId id="275" r:id="rId21"/>
    <p:sldId id="276" r:id="rId22"/>
    <p:sldId id="27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4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0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9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4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2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9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6335-AA49-E14A-A754-2159EA941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UNIT 10 VOCABULARY:  PHOTO GALLERY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AD8F4-5BD6-D14F-A3FA-DA067E878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B9A38-073D-9E45-BFB8-D79F856B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19" y="2287851"/>
            <a:ext cx="4304594" cy="265163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E838A-FE43-B548-86B5-106B52BE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5CC68-74BB-8440-884D-191D406DFD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768" y="2015732"/>
            <a:ext cx="5225682" cy="39222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2F0355D-C15A-724D-B309-B8468803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3CD64-1553-4143-99D7-40BF23D0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32" y="2282325"/>
            <a:ext cx="4034367" cy="26626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0BE4658-8960-8F48-978E-66D13A08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0380E-DDA1-0649-A40D-1B1C14CD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45" y="2015732"/>
            <a:ext cx="4423128" cy="292798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81B77B8-7CB5-E14F-9BBA-175D2DA5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0329F-E094-D446-9547-5E58A255B6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58" y="2257778"/>
            <a:ext cx="4693301" cy="351997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52468E-8863-9F40-96CB-1C0AAFF6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120D5-1496-5746-94AC-6C9C4178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24E35-6FEC-DA41-8954-E921D55D10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766" y="2015732"/>
            <a:ext cx="4406900" cy="3505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1934B8-F6F1-1946-89D0-C77BFF02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5DA97-BD16-3341-9B44-216E29452B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16" y="2088145"/>
            <a:ext cx="5080000" cy="3378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03C32B3-EE2E-FF43-9154-DE29FF7E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6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399B1-28C1-4249-9FE4-B7DD1D3A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182" y="1930629"/>
            <a:ext cx="5444067" cy="362081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710EE0B-84B8-414B-90F5-58FCEB31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5EC78-60A0-6748-8373-9F6C52B2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21" y="2015732"/>
            <a:ext cx="7288389" cy="364419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574765-AC8C-3E4C-83D2-F105301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70C29-D8DE-CD4E-8380-0C1F9DDB2F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16" y="1853754"/>
            <a:ext cx="6502400" cy="40386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AB63EF6-6566-3644-B2A0-F71AF646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74EF-23AA-044F-AE04-5B546463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u="sng" dirty="0">
                <a:latin typeface="Franklin Gothic Medium" panose="020B0603020102020204" pitchFamily="34" charset="0"/>
              </a:rPr>
              <a:t>Let’s keep going…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028F-E673-8C48-A24E-736E776E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u="sng" dirty="0">
                <a:latin typeface="Franklin Gothic Medium" panose="020B0603020102020204" pitchFamily="34" charset="0"/>
              </a:rPr>
              <a:t>THE BIG QUESTION: </a:t>
            </a:r>
          </a:p>
          <a:p>
            <a:pPr marL="0" indent="0">
              <a:buNone/>
            </a:pPr>
            <a:r>
              <a:rPr lang="en-US" sz="6000" b="1" i="1" dirty="0">
                <a:latin typeface="Franklin Gothic Medium" panose="020B0603020102020204" pitchFamily="34" charset="0"/>
              </a:rPr>
              <a:t>Can this strategy </a:t>
            </a:r>
            <a:r>
              <a:rPr lang="en-US" sz="6000" b="1" i="1" u="sng" dirty="0">
                <a:latin typeface="Franklin Gothic Medium" panose="020B0603020102020204" pitchFamily="34" charset="0"/>
              </a:rPr>
              <a:t>CONTINUE</a:t>
            </a:r>
            <a:r>
              <a:rPr lang="en-US" sz="6000" dirty="0">
                <a:latin typeface="Franklin Gothic Medium" panose="020B0603020102020204" pitchFamily="34" charset="0"/>
              </a:rPr>
              <a:t> </a:t>
            </a:r>
            <a:r>
              <a:rPr lang="en-US" sz="6000" b="1" i="1" dirty="0">
                <a:latin typeface="Franklin Gothic Medium" panose="020B0603020102020204" pitchFamily="34" charset="0"/>
              </a:rPr>
              <a:t>to improve our learning?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8735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E4217-E42F-E449-AC22-511729A8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60" y="2015732"/>
            <a:ext cx="6541912" cy="357222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D68E52C-3E93-FA4F-9053-AEE4C5A0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D4C6-D93E-7146-A9E7-77322756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575BB-9210-0E44-9D6A-6DF387AD3E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565" y="2015732"/>
            <a:ext cx="6419302" cy="36131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E74429-7C35-8B44-95C2-D52F4C2D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A4499-BAD1-5640-8FBE-9FC05C1A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60" y="2369979"/>
            <a:ext cx="3392311" cy="274211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19460E0-7D96-F04D-8C60-66E6B1C8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FFCFD-48D2-EE4A-9E31-983181A2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21" y="2412810"/>
            <a:ext cx="5804135" cy="240171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0D707C8-6800-754E-8F36-8A95794D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6242-150A-A147-B9ED-E09F1F39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anklin Gothic Medium" panose="020B0603020102020204" pitchFamily="34" charset="0"/>
              </a:rPr>
              <a:t>THE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ABEC-0092-5E40-A0D5-9536BA18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Franklin Gothic Medium" panose="020B0603020102020204" pitchFamily="34" charset="0"/>
              </a:rPr>
              <a:t>Each day, in addition to the daily vocabulary review/homework, we will also go through the 20 images that follow this slide.</a:t>
            </a:r>
          </a:p>
          <a:p>
            <a:pPr marL="0" indent="0">
              <a:buNone/>
            </a:pPr>
            <a:endParaRPr lang="en-US" sz="3000" dirty="0">
              <a:latin typeface="Franklin Gothic Medium" panose="020B0603020102020204" pitchFamily="34" charset="0"/>
            </a:endParaRPr>
          </a:p>
          <a:p>
            <a:r>
              <a:rPr lang="en-US" sz="3000" dirty="0">
                <a:latin typeface="Franklin Gothic Medium" panose="020B0603020102020204" pitchFamily="34" charset="0"/>
              </a:rPr>
              <a:t>You will call out the correct word as a class.</a:t>
            </a:r>
          </a:p>
          <a:p>
            <a:endParaRPr lang="en-US" sz="3000" dirty="0">
              <a:latin typeface="Franklin Gothic Medium" panose="020B0603020102020204" pitchFamily="34" charset="0"/>
            </a:endParaRPr>
          </a:p>
          <a:p>
            <a:r>
              <a:rPr lang="en-US" sz="3000" dirty="0">
                <a:latin typeface="Franklin Gothic Medium" panose="020B0603020102020204" pitchFamily="34" charset="0"/>
              </a:rPr>
              <a:t>We should be getting quicker at going through the PowerPoint each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949C3-F1D6-3540-B7AF-FC317FEA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34" y="2015732"/>
            <a:ext cx="5086350" cy="33909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204B0DB-0141-0547-B2CE-8AEF9158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501C6-02C4-AB42-A309-0909F1C8F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26" y="1937931"/>
            <a:ext cx="5996765" cy="400242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FE2795-B8F7-A64F-A222-8FB5FE90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31197-8902-B74D-B299-5592E618A0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48" y="2026762"/>
            <a:ext cx="4409722" cy="343958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DA6987-8551-B142-ABE8-38B00FB4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1F84D-A6E4-D941-AAE9-9BB434E3D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496" y="2015732"/>
            <a:ext cx="5021440" cy="386264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B899B3C-B8DB-8242-874D-2AE415AC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4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A91F1-F76C-0C40-88D8-3D9326DE9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209" y="2015732"/>
            <a:ext cx="3903579" cy="390357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004DAA-22A1-764B-8BB6-9B2FEACB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1EE9-1347-1D49-B0CE-7CFF26B0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B7529-567F-D842-A018-62F5AB1E4979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F350E-865C-A54E-8D0F-89A86F1FB966}"/>
              </a:ext>
            </a:extLst>
          </p:cNvPr>
          <p:cNvSpPr/>
          <p:nvPr/>
        </p:nvSpPr>
        <p:spPr>
          <a:xfrm>
            <a:off x="5907390" y="3244334"/>
            <a:ext cx="37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-apple-system"/>
              </a:rPr>
              <a:t>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CCE09-D42F-F447-8C64-458148F60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67" y="1974957"/>
            <a:ext cx="5331883" cy="353216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3C90C7B-14F9-C547-9D23-8E1C2079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045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{8C64BFE5-AB90-EC45-9A77-5A7FAC73F354}tf10001119</Template>
  <TotalTime>2564</TotalTime>
  <Words>111</Words>
  <Application>Microsoft Macintosh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-apple-system</vt:lpstr>
      <vt:lpstr>Arial</vt:lpstr>
      <vt:lpstr>Franklin Gothic Medium</vt:lpstr>
      <vt:lpstr>Gill Sans MT</vt:lpstr>
      <vt:lpstr>Gallery</vt:lpstr>
      <vt:lpstr>UNIT 10 VOCABULARY:  PHOTO GALLERY</vt:lpstr>
      <vt:lpstr>Let’s keep going…</vt:lpstr>
      <vt:lpstr>THE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VOCABULARY:  PHOTO GALLERY</dc:title>
  <dc:creator>Pechart, Spencer</dc:creator>
  <cp:lastModifiedBy>Pechart, Spencer</cp:lastModifiedBy>
  <cp:revision>14</cp:revision>
  <dcterms:created xsi:type="dcterms:W3CDTF">2018-02-16T19:43:44Z</dcterms:created>
  <dcterms:modified xsi:type="dcterms:W3CDTF">2018-02-23T12:09:11Z</dcterms:modified>
</cp:coreProperties>
</file>